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7" r:id="rId5"/>
    <p:sldId id="258" r:id="rId6"/>
    <p:sldId id="276" r:id="rId7"/>
    <p:sldId id="260" r:id="rId8"/>
    <p:sldId id="261" r:id="rId9"/>
    <p:sldId id="277" r:id="rId10"/>
    <p:sldId id="262" r:id="rId11"/>
    <p:sldId id="263" r:id="rId12"/>
    <p:sldId id="278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4660"/>
  </p:normalViewPr>
  <p:slideViewPr>
    <p:cSldViewPr snapToGrid="0">
      <p:cViewPr>
        <p:scale>
          <a:sx n="100" d="100"/>
          <a:sy n="100" d="100"/>
        </p:scale>
        <p:origin x="12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814710A-B2EB-47ED-A786-766DA5439B24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07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, 15mn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744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Accuracy: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 2.5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SBAS 2.0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50FEEB5-6450-4833-8ACF-11837ABD96F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927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, 15mn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79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be compiled into an automated report that can be emailed to the user after each flight.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C9B7109-A3D1-45E4-818E-5C89C5F8D26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3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711A4D5-7600-489A-95C4-C5EDA450B45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4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9526BA3-F9FF-4F05-A99F-33BFF3BB4F30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EE2D351-134A-4D6D-BED8-A0C62E1E0812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802E3B0-4024-4C5B-B32A-6B502B8FDFFB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 (ACS)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Providing A New Automated Mapping Solution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59520" y="689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56657" y="1493640"/>
            <a:ext cx="73897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Solutions.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3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31686" y="2081349"/>
            <a:ext cx="4449254" cy="42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561680" y="1828800"/>
            <a:ext cx="7162560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Cross Platform app utilizing: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AngularJS (1.4)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Apache Cordova (3.5.1)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Ionic(1.2.4)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jQuery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flight path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photo/ videos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Upload photos to the server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371600" y="9907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Infrastructure Overview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TextShape 2"/>
          <p:cNvSpPr txBox="1"/>
          <p:nvPr/>
        </p:nvSpPr>
        <p:spPr>
          <a:xfrm rot="21021600">
            <a:off x="4344840" y="3297240"/>
            <a:ext cx="502200" cy="515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new UML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94284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Primary Database Server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76320" y="1905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Running Windows Server 2012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Uses MySQL 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 Data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Locations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several bash scripts 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to process the images on a 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Xubuntu server </a:t>
            </a: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9" name="Picture 2"/>
          <p:cNvPicPr/>
          <p:nvPr/>
        </p:nvPicPr>
        <p:blipFill>
          <a:blip r:embed="rId2"/>
          <a:stretch/>
        </p:blipFill>
        <p:spPr>
          <a:xfrm>
            <a:off x="5638680" y="3429000"/>
            <a:ext cx="3211200" cy="2393640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6298920" y="5857560"/>
            <a:ext cx="189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HP ProLiant DL320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93348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Side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1371600" y="20574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Formats images to a uniform size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Scrapes image metadata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Enforces image naming conventions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a master image list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Passes images to Autodesk 123D Catch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1143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123D Catch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295280" y="22096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3D objects using a large set of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we created a system using ImageMagick and Javascript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we record video with the phone and scrape images from it using VLC Player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210000" y="1198440"/>
            <a:ext cx="1866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Render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133720" y="119844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 map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877369">
            <a:off x="3318202" y="1490662"/>
            <a:ext cx="7915275" cy="4467225"/>
          </a:xfrm>
          <a:prstGeom prst="rect">
            <a:avLst/>
          </a:prstGeom>
        </p:spPr>
      </p:pic>
      <p:pic>
        <p:nvPicPr>
          <p:cNvPr id="165" name="Picture 3"/>
          <p:cNvPicPr/>
          <p:nvPr/>
        </p:nvPicPr>
        <p:blipFill>
          <a:blip r:embed="rId3"/>
          <a:stretch/>
        </p:blipFill>
        <p:spPr>
          <a:xfrm>
            <a:off x="5371800" y="1563120"/>
            <a:ext cx="2589840" cy="48384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877369">
            <a:off x="-1479634" y="1915924"/>
            <a:ext cx="7915275" cy="4467225"/>
          </a:xfrm>
          <a:prstGeom prst="rect">
            <a:avLst/>
          </a:prstGeom>
        </p:spPr>
      </p:pic>
      <p:pic>
        <p:nvPicPr>
          <p:cNvPr id="166" name="Picture 5"/>
          <p:cNvPicPr/>
          <p:nvPr/>
        </p:nvPicPr>
        <p:blipFill>
          <a:blip r:embed="rId4"/>
          <a:stretch/>
        </p:blipFill>
        <p:spPr>
          <a:xfrm>
            <a:off x="906917" y="1600350"/>
            <a:ext cx="1980720" cy="48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98600" y="8510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0" name="Picture 4"/>
          <p:cNvPicPr/>
          <p:nvPr/>
        </p:nvPicPr>
        <p:blipFill>
          <a:blip r:embed="rId2"/>
          <a:stretch/>
        </p:blipFill>
        <p:spPr>
          <a:xfrm>
            <a:off x="1600200" y="2026800"/>
            <a:ext cx="7092720" cy="425160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5257800" y="3733920"/>
            <a:ext cx="3200040" cy="175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3"/>
          <p:cNvSpPr txBox="1"/>
          <p:nvPr/>
        </p:nvSpPr>
        <p:spPr>
          <a:xfrm>
            <a:off x="1943280" y="1554480"/>
            <a:ext cx="1897200" cy="1245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Change/ remove?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91440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Analytical Information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447920" y="2362320"/>
            <a:ext cx="7162560" cy="342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Average speed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Estimated distance between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information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EXIF data from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3352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Reporting Tools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042440" y="3244320"/>
            <a:ext cx="478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Website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just a ton of logs from Mission Planner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VIDEO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371600" y="2514600"/>
            <a:ext cx="7772040" cy="3687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Maybe talk about why we wanted to do this before this slide.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Improvements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371600" y="23320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cost hardware upgrades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Hexa-Copter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Move software to Cloud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Automatically generated reports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 stabilizing mount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 time video rendering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719440" y="1676520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530600" y="2044800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09880" y="2679840"/>
            <a:ext cx="173484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&amp;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0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Effect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Effect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2696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Problem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447920" y="1752480"/>
            <a:ext cx="7619760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Maps provides users with satellite images of the world. That is great, but the images are update infrequently (1-3 years)</a:t>
            </a:r>
          </a:p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2"/>
          <a:stretch/>
        </p:blipFill>
        <p:spPr>
          <a:xfrm>
            <a:off x="2514600" y="3313080"/>
            <a:ext cx="4266720" cy="315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59520" y="689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56657" y="1493640"/>
            <a:ext cx="73897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Solutions.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3"/>
          <p:cNvPicPr/>
          <p:nvPr/>
        </p:nvPicPr>
        <p:blipFill>
          <a:blip r:embed="rId3"/>
          <a:srcRect l="15094" t="16796" r="18865" b="27007"/>
          <a:stretch/>
        </p:blipFill>
        <p:spPr>
          <a:xfrm>
            <a:off x="2592000" y="7238880"/>
            <a:ext cx="3885840" cy="2437920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4"/>
          <a:stretch/>
        </p:blipFill>
        <p:spPr>
          <a:xfrm rot="5796000">
            <a:off x="3577320" y="7428960"/>
            <a:ext cx="1920240" cy="1923480"/>
          </a:xfrm>
          <a:prstGeom prst="rect">
            <a:avLst/>
          </a:prstGeom>
          <a:ln>
            <a:noFill/>
          </a:ln>
        </p:spPr>
      </p:pic>
      <p:pic>
        <p:nvPicPr>
          <p:cNvPr id="133" name="Picture 5"/>
          <p:cNvPicPr/>
          <p:nvPr/>
        </p:nvPicPr>
        <p:blipFill>
          <a:blip r:embed="rId5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31686" y="2081349"/>
            <a:ext cx="4449254" cy="42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 Uses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600200" y="213372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Who needs more update maps? </a:t>
            </a: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face mines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companies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Farmers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Disaster Reconnaissance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7" name="Content Placeholder 3"/>
          <p:cNvPicPr/>
          <p:nvPr/>
        </p:nvPicPr>
        <p:blipFill>
          <a:blip r:embed="rId2"/>
          <a:srcRect l="1265" t="1831"/>
          <a:stretch/>
        </p:blipFill>
        <p:spPr>
          <a:xfrm>
            <a:off x="1219320" y="2362320"/>
            <a:ext cx="7825320" cy="408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634" y="875571"/>
            <a:ext cx="8229240" cy="1142640"/>
          </a:xfrm>
        </p:spPr>
        <p:txBody>
          <a:bodyPr/>
          <a:lstStyle/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we needed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406434" y="1817914"/>
            <a:ext cx="8229240" cy="4525560"/>
          </a:xfrm>
        </p:spPr>
        <p:txBody>
          <a:bodyPr/>
          <a:lstStyle/>
          <a:p>
            <a:r>
              <a:rPr lang="en-US" dirty="0" smtClean="0"/>
              <a:t>Open source </a:t>
            </a:r>
          </a:p>
          <a:p>
            <a:r>
              <a:rPr lang="en-US" dirty="0" smtClean="0"/>
              <a:t>Programmable </a:t>
            </a:r>
          </a:p>
          <a:p>
            <a:r>
              <a:rPr lang="en-US" dirty="0" smtClean="0"/>
              <a:t>Payload of ~1lb</a:t>
            </a:r>
          </a:p>
          <a:p>
            <a:r>
              <a:rPr lang="en-US" dirty="0" smtClean="0"/>
              <a:t>GPS functionality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54" y="1841457"/>
            <a:ext cx="3549559" cy="44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0" y="1191600"/>
            <a:ext cx="6231600" cy="1673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AeroSky P12 
Quadcopter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" name="Content Placeholder 4"/>
          <p:cNvPicPr/>
          <p:nvPr/>
        </p:nvPicPr>
        <p:blipFill>
          <a:blip r:embed="rId3"/>
          <a:stretch/>
        </p:blipFill>
        <p:spPr>
          <a:xfrm>
            <a:off x="5181480" y="762120"/>
            <a:ext cx="3809520" cy="21589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914399" y="3908880"/>
            <a:ext cx="4029075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APM 2.5 Arduino board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 and programmable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 flipV="1">
            <a:off x="4206240" y="5015160"/>
            <a:ext cx="1812960" cy="2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914399" y="4952520"/>
            <a:ext cx="3171600" cy="667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U-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blox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NEO-6M GPS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</a:t>
            </a:r>
          </a:p>
          <a:p>
            <a:pPr marL="743040" lvl="3" indent="-28548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– 5ft</a:t>
            </a:r>
          </a:p>
        </p:txBody>
      </p:sp>
      <p:sp>
        <p:nvSpPr>
          <p:cNvPr id="143" name="CustomShape 5"/>
          <p:cNvSpPr/>
          <p:nvPr/>
        </p:nvSpPr>
        <p:spPr>
          <a:xfrm>
            <a:off x="990000" y="3239640"/>
            <a:ext cx="3171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Lipo-Battery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2200 mAh  ~ 20 minutes flight time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 flipV="1">
            <a:off x="3809880" y="2430360"/>
            <a:ext cx="3200040" cy="126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45" name="Picture 3"/>
          <p:cNvPicPr/>
          <p:nvPr/>
        </p:nvPicPr>
        <p:blipFill>
          <a:blip r:embed="rId4"/>
          <a:stretch/>
        </p:blipFill>
        <p:spPr>
          <a:xfrm>
            <a:off x="6231960" y="3084840"/>
            <a:ext cx="2063160" cy="326808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14399" y="5617035"/>
            <a:ext cx="1548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2lb Payload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52520" y="6537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/>
          <a:stretch/>
        </p:blipFill>
        <p:spPr>
          <a:xfrm>
            <a:off x="707400" y="2135160"/>
            <a:ext cx="1940400" cy="3729960"/>
          </a:xfrm>
          <a:prstGeom prst="rect">
            <a:avLst/>
          </a:prstGeom>
          <a:ln>
            <a:noFill/>
          </a:ln>
        </p:spPr>
      </p:pic>
      <p:pic>
        <p:nvPicPr>
          <p:cNvPr id="148" name="Picture 9"/>
          <p:cNvPicPr/>
          <p:nvPr/>
        </p:nvPicPr>
        <p:blipFill>
          <a:blip r:embed="rId3"/>
          <a:stretch/>
        </p:blipFill>
        <p:spPr>
          <a:xfrm>
            <a:off x="2771280" y="2135160"/>
            <a:ext cx="1960920" cy="3729960"/>
          </a:xfrm>
          <a:prstGeom prst="rect">
            <a:avLst/>
          </a:prstGeom>
          <a:ln>
            <a:noFill/>
          </a:ln>
        </p:spPr>
      </p:pic>
      <p:pic>
        <p:nvPicPr>
          <p:cNvPr id="149" name="Picture 10"/>
          <p:cNvPicPr/>
          <p:nvPr/>
        </p:nvPicPr>
        <p:blipFill>
          <a:blip r:embed="rId4"/>
          <a:stretch/>
        </p:blipFill>
        <p:spPr>
          <a:xfrm>
            <a:off x="4855680" y="2139840"/>
            <a:ext cx="1975320" cy="3725280"/>
          </a:xfrm>
          <a:prstGeom prst="rect">
            <a:avLst/>
          </a:prstGeom>
          <a:ln>
            <a:noFill/>
          </a:ln>
        </p:spPr>
      </p:pic>
      <p:pic>
        <p:nvPicPr>
          <p:cNvPr id="150" name="Picture 11"/>
          <p:cNvPicPr/>
          <p:nvPr/>
        </p:nvPicPr>
        <p:blipFill>
          <a:blip r:embed="rId5"/>
          <a:stretch/>
        </p:blipFill>
        <p:spPr>
          <a:xfrm>
            <a:off x="6971040" y="2135160"/>
            <a:ext cx="1944000" cy="373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349</Words>
  <Application>Microsoft Office PowerPoint</Application>
  <PresentationFormat>On-screen Show (4:3)</PresentationFormat>
  <Paragraphs>102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DejaVu Sans</vt:lpstr>
      <vt:lpstr>Symbol</vt:lpstr>
      <vt:lpstr>Tahoma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needed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waffles</dc:creator>
  <cp:lastModifiedBy>Scott Efird</cp:lastModifiedBy>
  <cp:revision>112</cp:revision>
  <dcterms:created xsi:type="dcterms:W3CDTF">2016-04-05T00:29:39Z</dcterms:created>
  <dcterms:modified xsi:type="dcterms:W3CDTF">2016-04-27T18:47:07Z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